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7" r:id="rId6"/>
    <p:sldId id="266" r:id="rId7"/>
    <p:sldId id="268" r:id="rId8"/>
    <p:sldId id="261" r:id="rId9"/>
    <p:sldId id="270" r:id="rId10"/>
    <p:sldId id="269" r:id="rId11"/>
    <p:sldId id="262" r:id="rId12"/>
    <p:sldId id="263" r:id="rId13"/>
    <p:sldId id="264" r:id="rId14"/>
    <p:sldId id="271" r:id="rId15"/>
    <p:sldId id="272" r:id="rId16"/>
    <p:sldId id="265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46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1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573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56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0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90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21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952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0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58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1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76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15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8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1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57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9B58539-9753-49A0-BC10-FC1BEEB2A908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66F9AE-7890-4DA8-8560-21D1978F2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88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18A0-1A09-008E-0EA5-AD0C408B7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PIZZA ORDERING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96271-D745-1F79-D853-643581CD6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2636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E7154-5723-B583-C156-26B2A02CE744}"/>
              </a:ext>
            </a:extLst>
          </p:cNvPr>
          <p:cNvSpPr txBox="1"/>
          <p:nvPr/>
        </p:nvSpPr>
        <p:spPr>
          <a:xfrm>
            <a:off x="337625" y="140153"/>
            <a:ext cx="10128738" cy="422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3180" indent="-6350" algn="l">
              <a:lnSpc>
                <a:spcPct val="107000"/>
              </a:lnSpc>
              <a:spcAft>
                <a:spcPts val="570"/>
              </a:spcAft>
            </a:pPr>
            <a:endParaRPr lang="en-IN" b="1" kern="100" dirty="0">
              <a:solidFill>
                <a:srgbClr val="222222"/>
              </a:solidFill>
              <a:latin typeface="Times New Roman" panose="0202060305040502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" marR="43180" indent="-6350" algn="l">
              <a:lnSpc>
                <a:spcPct val="107000"/>
              </a:lnSpc>
              <a:spcAft>
                <a:spcPts val="570"/>
              </a:spcAft>
            </a:pPr>
            <a:endParaRPr lang="en-IN" b="1" kern="1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" marR="43180" indent="-6350" algn="l">
              <a:lnSpc>
                <a:spcPct val="107000"/>
              </a:lnSpc>
              <a:spcAft>
                <a:spcPts val="570"/>
              </a:spcAft>
            </a:pPr>
            <a:r>
              <a:rPr lang="en-IN" b="1" kern="100" dirty="0">
                <a:solidFill>
                  <a:srgbClr val="22222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IN" b="1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 Your Pizza</a:t>
            </a:r>
            <a:r>
              <a:rPr lang="en-IN" b="1" kern="1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kern="1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34645" marR="32385" indent="-285750" algn="just">
              <a:lnSpc>
                <a:spcPct val="149000"/>
              </a:lnSpc>
              <a:spcAft>
                <a:spcPts val="1575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customer will get an option to select the pizza crust’s size which will be small, medium and large.</a:t>
            </a:r>
          </a:p>
          <a:p>
            <a:pPr marL="334645" marR="32385" indent="-285750" algn="just">
              <a:lnSpc>
                <a:spcPct val="149000"/>
              </a:lnSpc>
              <a:spcAft>
                <a:spcPts val="146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Then the customer has to choose the sauce to be used on his pizza crust. These can be marinara cheese, ranch and others.</a:t>
            </a:r>
          </a:p>
          <a:p>
            <a:pPr marL="334645" marR="32385" indent="-285750" algn="just">
              <a:lnSpc>
                <a:spcPct val="149000"/>
              </a:lnSpc>
              <a:spcAft>
                <a:spcPts val="146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</a:t>
            </a:r>
            <a:r>
              <a:rPr lang="en-IN" kern="1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 the system shows the customers different types of toppings. </a:t>
            </a:r>
          </a:p>
          <a:p>
            <a:pPr marL="334645" marR="32385" indent="-285750" algn="just">
              <a:lnSpc>
                <a:spcPct val="149000"/>
              </a:lnSpc>
              <a:spcAft>
                <a:spcPts val="1575"/>
              </a:spcAft>
              <a:buFont typeface="Wingdings" panose="05000000000000000000" pitchFamily="2" charset="2"/>
              <a:buChar char="Ø"/>
            </a:pPr>
            <a:endParaRPr lang="en-IN" kern="100" dirty="0">
              <a:solidFill>
                <a:srgbClr val="444444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1402F-73A8-07DD-4806-7AA69A25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424160" cy="6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9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D955E-EE14-9A30-EE48-4DC5DB8EE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73"/>
            <a:ext cx="10522634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0B53B-A7D3-7028-DA41-993EDAE235A4}"/>
              </a:ext>
            </a:extLst>
          </p:cNvPr>
          <p:cNvSpPr txBox="1"/>
          <p:nvPr/>
        </p:nvSpPr>
        <p:spPr>
          <a:xfrm>
            <a:off x="323557" y="697716"/>
            <a:ext cx="10002129" cy="252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3180" lvl="0" fontAlgn="base">
              <a:lnSpc>
                <a:spcPct val="107000"/>
              </a:lnSpc>
              <a:spcAft>
                <a:spcPts val="745"/>
              </a:spcAft>
              <a:buClr>
                <a:srgbClr val="222222"/>
              </a:buClr>
              <a:buSzPts val="1200"/>
            </a:pPr>
            <a:r>
              <a:rPr lang="en-IN" b="1" u="none" strike="noStrike" kern="100" dirty="0">
                <a:solidFill>
                  <a:srgbClr val="222222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Administration</a:t>
            </a:r>
            <a:r>
              <a:rPr lang="en-IN" u="none" strike="noStrike" kern="100" dirty="0">
                <a:solidFill>
                  <a:srgbClr val="222222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en-IN" u="none" strike="noStrike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43180" lvl="0" indent="-285750" fontAlgn="base">
              <a:lnSpc>
                <a:spcPct val="107000"/>
              </a:lnSpc>
              <a:spcAft>
                <a:spcPts val="745"/>
              </a:spcAft>
              <a:buClr>
                <a:schemeClr val="tx1"/>
              </a:buClr>
              <a:buSzPct val="95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kern="100" dirty="0">
                <a:solidFill>
                  <a:srgbClr val="444444"/>
                </a:solidFill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</a:t>
            </a:r>
            <a:r>
              <a:rPr lang="en-IN" u="none" strike="noStrike" kern="100" dirty="0">
                <a:solidFill>
                  <a:srgbClr val="444444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add/edit/delete different ingredients into the system.</a:t>
            </a:r>
          </a:p>
          <a:p>
            <a:pPr marL="285750" marR="43180" indent="-285750">
              <a:lnSpc>
                <a:spcPct val="107000"/>
              </a:lnSpc>
              <a:spcAft>
                <a:spcPts val="565"/>
              </a:spcAft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506095" algn="ctr"/>
                <a:tab pos="6031230" algn="r"/>
              </a:tabLst>
            </a:pPr>
            <a:r>
              <a:rPr lang="en-IN" kern="100" dirty="0">
                <a:solidFill>
                  <a:srgbClr val="444444"/>
                </a:solidFill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u="none" strike="noStrike" kern="100" dirty="0">
                <a:solidFill>
                  <a:srgbClr val="444444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can add/edit/delete new pizzas, their images, prices, and other details.</a:t>
            </a:r>
            <a:endParaRPr lang="en-IN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43180" indent="-285750">
              <a:lnSpc>
                <a:spcPct val="107000"/>
              </a:lnSpc>
              <a:spcAft>
                <a:spcPts val="565"/>
              </a:spcAft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506095" algn="ctr"/>
                <a:tab pos="6031230" algn="r"/>
              </a:tabLst>
            </a:pPr>
            <a:r>
              <a:rPr lang="en-IN" u="none" strike="noStrike" kern="100" dirty="0">
                <a:solidFill>
                  <a:srgbClr val="444444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 can add/edit/delete users in this system. It’s the admin who adds new employees’ accounts    to the system. </a:t>
            </a:r>
            <a:endParaRPr lang="en-IN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43180" indent="-285750">
              <a:lnSpc>
                <a:spcPct val="107000"/>
              </a:lnSpc>
              <a:spcAft>
                <a:spcPts val="565"/>
              </a:spcAft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506095" algn="ctr"/>
                <a:tab pos="6031230" algn="r"/>
              </a:tabLst>
            </a:pPr>
            <a:r>
              <a:rPr lang="en-IN" u="none" strike="noStrike" kern="100" dirty="0">
                <a:solidFill>
                  <a:srgbClr val="444444"/>
                </a:solidFill>
                <a:effectLst/>
                <a:uFill>
                  <a:solidFill>
                    <a:srgbClr val="000000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has rights to add/edit/delete orders for customers. </a:t>
            </a:r>
            <a:endParaRPr lang="en-IN" kern="100" dirty="0">
              <a:solidFill>
                <a:srgbClr val="444444"/>
              </a:solidFill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32385" lvl="1" indent="-285750" algn="just" fontAlgn="base">
              <a:lnSpc>
                <a:spcPct val="107000"/>
              </a:lnSpc>
              <a:spcAft>
                <a:spcPts val="575"/>
              </a:spcAft>
              <a:buClr>
                <a:srgbClr val="444444"/>
              </a:buClr>
              <a:buSzPts val="1200"/>
              <a:buFont typeface="+mj-lt"/>
              <a:buAutoNum type="arabicPeriod"/>
            </a:pPr>
            <a:endParaRPr lang="en-IN" sz="16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1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8D4BD-D8ED-6932-38A7-541889DC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67889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3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B93C89-DB30-E636-7B94-2BC9EFB05C65}"/>
              </a:ext>
            </a:extLst>
          </p:cNvPr>
          <p:cNvSpPr txBox="1"/>
          <p:nvPr/>
        </p:nvSpPr>
        <p:spPr>
          <a:xfrm>
            <a:off x="151226" y="851519"/>
            <a:ext cx="9175653" cy="103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2385" lvl="1" fontAlgn="base">
              <a:lnSpc>
                <a:spcPct val="107000"/>
              </a:lnSpc>
              <a:spcAft>
                <a:spcPts val="575"/>
              </a:spcAft>
              <a:buClr>
                <a:srgbClr val="444444"/>
              </a:buClr>
              <a:buSzPts val="1200"/>
            </a:pPr>
            <a:r>
              <a:rPr lang="en-IN" b="1" kern="1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r>
              <a:rPr lang="en-IN" b="1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Payment Module: </a:t>
            </a:r>
          </a:p>
          <a:p>
            <a:pPr marL="742950" marR="32385" lvl="1" indent="-285750" fontAlgn="base">
              <a:lnSpc>
                <a:spcPct val="107000"/>
              </a:lnSpc>
              <a:spcAft>
                <a:spcPts val="575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Payment module provide an interactive interface and integration to website so user can pay online and all the access of the transaction control by admin.</a:t>
            </a:r>
            <a:r>
              <a:rPr lang="en-IN" b="1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6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3379-C386-4FBD-B6F4-25B4191E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1819-ACB8-B6D0-54F0-51CDB4CF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4645" marR="32385" indent="-285750">
              <a:lnSpc>
                <a:spcPct val="149000"/>
              </a:lnSpc>
              <a:spcAft>
                <a:spcPts val="15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kern="1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can  order his/her  their desirable type of  pizza on mobile phone or computer system. User can customize his/her pizza and add toppings according to his/her need from the available materials.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34645" marR="32385" indent="-285750">
              <a:lnSpc>
                <a:spcPct val="149000"/>
              </a:lnSpc>
              <a:spcAft>
                <a:spcPts val="15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can also customize pizzas of specific type and create new pizzas. User   can pay for order in deferent payment modes which are cash on delivery , debit card ,UPI.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145" marR="43180" indent="0" algn="l">
              <a:lnSpc>
                <a:spcPct val="107000"/>
              </a:lnSpc>
              <a:spcAft>
                <a:spcPts val="15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68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91D6-53D2-F9DB-4FBE-AEC53AD4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6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87746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8752-8BAE-8891-1B23-15F8CC31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BF7B8-9FA7-F592-F2C5-7BACAEAA0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9" y="2468032"/>
            <a:ext cx="8825659" cy="3416300"/>
          </a:xfrm>
        </p:spPr>
        <p:txBody>
          <a:bodyPr/>
          <a:lstStyle/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VIDHI SHARMA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SATYAM GUBRELE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RASHI RUHELA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sz="2000" b="1" dirty="0"/>
              <a:t>PROJECT SUPERVISOR: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dirty="0"/>
              <a:t> DR.(PROF.) VIPIN KUMAR</a:t>
            </a:r>
          </a:p>
        </p:txBody>
      </p:sp>
    </p:spTree>
    <p:extLst>
      <p:ext uri="{BB962C8B-B14F-4D97-AF65-F5344CB8AC3E}">
        <p14:creationId xmlns:p14="http://schemas.microsoft.com/office/powerpoint/2010/main" val="247334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6E53-3409-740F-F824-1F2B554D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82B5-08C9-F4D7-46E9-CF9F9A0C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9" y="2377440"/>
            <a:ext cx="11155680" cy="4234375"/>
          </a:xfrm>
        </p:spPr>
        <p:txBody>
          <a:bodyPr>
            <a:normAutofit/>
          </a:bodyPr>
          <a:lstStyle/>
          <a:p>
            <a:pPr marL="556895" marR="43180" indent="-285750">
              <a:lnSpc>
                <a:spcPct val="170000"/>
              </a:lnSpc>
              <a:spcAft>
                <a:spcPts val="560"/>
              </a:spcAft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Pizza Ordering System is a Web-based application that enables customers to order their pizzas online. This system enables a user to choose from a variety of pizza types, the size of pizza, toppings and extra items.</a:t>
            </a:r>
          </a:p>
          <a:p>
            <a:pPr marL="556895" marR="43180" indent="-285750">
              <a:lnSpc>
                <a:spcPct val="170000"/>
              </a:lnSpc>
              <a:spcAft>
                <a:spcPts val="560"/>
              </a:spcAft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website provides an efficient and reliable system.</a:t>
            </a:r>
          </a:p>
          <a:p>
            <a:pPr marL="556895" marR="43180" indent="-285750">
              <a:lnSpc>
                <a:spcPct val="170000"/>
              </a:lnSpc>
              <a:spcAft>
                <a:spcPts val="560"/>
              </a:spcAft>
              <a:buClrTx/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highli</a:t>
            </a: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ghts its user-friendly interface, customizable menu-options and online ordering.</a:t>
            </a:r>
          </a:p>
          <a:p>
            <a:pPr marL="563245" marR="31750" indent="-285750">
              <a:lnSpc>
                <a:spcPct val="149000"/>
              </a:lnSpc>
              <a:spcAft>
                <a:spcPts val="15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Every organization, whether big or small, has challenges to overcome and managing the information of online order, pizza, payment. This system will ultimately allow you to better manage resources. </a:t>
            </a:r>
          </a:p>
          <a:p>
            <a:pPr marL="271145" marR="43180" indent="0">
              <a:lnSpc>
                <a:spcPct val="107000"/>
              </a:lnSpc>
              <a:spcAft>
                <a:spcPts val="80"/>
              </a:spcAft>
              <a:buNone/>
            </a:pP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04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CE06-C386-28DF-49BA-1FEF3EA0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67427-14BD-76E2-6C07-0F7C26EED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4349"/>
            <a:ext cx="9916367" cy="3416300"/>
          </a:xfrm>
        </p:spPr>
        <p:txBody>
          <a:bodyPr>
            <a:normAutofit/>
          </a:bodyPr>
          <a:lstStyle/>
          <a:p>
            <a:pPr marL="949325" marR="31750" indent="0" algn="just">
              <a:lnSpc>
                <a:spcPct val="107000"/>
              </a:lnSpc>
              <a:spcAft>
                <a:spcPts val="1570"/>
              </a:spcAft>
              <a:buNone/>
            </a:pP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Pizza Ordering System consists of 6 modules:</a:t>
            </a:r>
          </a:p>
          <a:p>
            <a:pPr marL="949325" marR="31750" indent="0" algn="just">
              <a:lnSpc>
                <a:spcPct val="107000"/>
              </a:lnSpc>
              <a:spcAft>
                <a:spcPts val="1570"/>
              </a:spcAft>
              <a:buNone/>
            </a:pPr>
            <a:r>
              <a:rPr lang="en-IN" b="1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en-IN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Module: </a:t>
            </a: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module provide accessibility to user so they can manage their profile and use other modules. </a:t>
            </a:r>
            <a:r>
              <a:rPr lang="en-IN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48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6FADDB-FC78-CD3F-AF53-DD17C93E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407963"/>
            <a:ext cx="10002129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502-B0B1-727E-0CBE-6DBB2AFA32F1}"/>
              </a:ext>
            </a:extLst>
          </p:cNvPr>
          <p:cNvSpPr txBox="1"/>
          <p:nvPr/>
        </p:nvSpPr>
        <p:spPr>
          <a:xfrm>
            <a:off x="647114" y="832448"/>
            <a:ext cx="8697350" cy="1701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3180" indent="-6350">
              <a:lnSpc>
                <a:spcPct val="107000"/>
              </a:lnSpc>
              <a:spcAft>
                <a:spcPts val="570"/>
              </a:spcAft>
            </a:pPr>
            <a:r>
              <a:rPr lang="en-IN" b="1" kern="1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Login/Sign-Up: </a:t>
            </a:r>
            <a:endParaRPr lang="en-IN" b="1" kern="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25120" marR="43180" indent="-285750">
              <a:lnSpc>
                <a:spcPct val="107000"/>
              </a:lnSpc>
              <a:spcAft>
                <a:spcPts val="570"/>
              </a:spcAft>
              <a:buFont typeface="Wingdings" panose="05000000000000000000" pitchFamily="2" charset="2"/>
              <a:buChar char="Ø"/>
            </a:pPr>
            <a:r>
              <a:rPr lang="en-IN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</a:t>
            </a: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is already registered can</a:t>
            </a:r>
            <a:r>
              <a:rPr lang="en-IN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 to system </a:t>
            </a: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using their login id and password.</a:t>
            </a:r>
          </a:p>
          <a:p>
            <a:pPr marL="325120" marR="43180" indent="-285750">
              <a:lnSpc>
                <a:spcPct val="107000"/>
              </a:lnSpc>
              <a:spcAft>
                <a:spcPts val="57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who is not registered can create his or her account , option of sign-up is available.</a:t>
            </a:r>
            <a:endParaRPr lang="en-IN" kern="100" dirty="0">
              <a:solidFill>
                <a:srgbClr val="22222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3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43DC5-E307-3364-141D-24EB5600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424160" cy="65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9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5A4C52-3089-4E7D-56ED-021696A984B2}"/>
              </a:ext>
            </a:extLst>
          </p:cNvPr>
          <p:cNvSpPr txBox="1"/>
          <p:nvPr/>
        </p:nvSpPr>
        <p:spPr>
          <a:xfrm>
            <a:off x="267287" y="514509"/>
            <a:ext cx="9678572" cy="2253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3180" indent="-6350" algn="l">
              <a:lnSpc>
                <a:spcPct val="107000"/>
              </a:lnSpc>
              <a:spcAft>
                <a:spcPts val="570"/>
              </a:spcAft>
            </a:pPr>
            <a:r>
              <a:rPr lang="en-IN" b="1" kern="1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Add To Cart:</a:t>
            </a:r>
            <a:r>
              <a:rPr lang="en-IN" kern="100" dirty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34645" marR="32385" indent="-285750" algn="just">
              <a:lnSpc>
                <a:spcPct val="149000"/>
              </a:lnSpc>
              <a:spcAft>
                <a:spcPts val="1505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feature is useful in a situation where you have to order more than one pizza. Suppose you have selected a Margherita pizza and now you want to select another pizza as well</a:t>
            </a:r>
            <a:r>
              <a:rPr lang="en-IN" kern="1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</a:t>
            </a: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hen you just have to add that pizza to the cart using the Add to cart option. </a:t>
            </a:r>
          </a:p>
          <a:p>
            <a:pPr marL="334645" marR="32385" indent="-285750" algn="just">
              <a:lnSpc>
                <a:spcPct val="149000"/>
              </a:lnSpc>
              <a:spcAft>
                <a:spcPts val="1505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kern="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Items added to the cart will be saved so that you can choose other pizzas as well. </a:t>
            </a:r>
            <a:endParaRPr lang="en-IN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06203-B61E-C901-A1C6-FB1D364B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367889" cy="6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161</TotalTime>
  <Words>527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Century Gothic</vt:lpstr>
      <vt:lpstr>Tahoma</vt:lpstr>
      <vt:lpstr>Times New Roman</vt:lpstr>
      <vt:lpstr>Wingdings</vt:lpstr>
      <vt:lpstr>Wingdings 3</vt:lpstr>
      <vt:lpstr>Ion Boardroom</vt:lpstr>
      <vt:lpstr>PIZZA ORDERING SYSTEM</vt:lpstr>
      <vt:lpstr>TEAM MEMBERS</vt:lpstr>
      <vt:lpstr>INTRODUCTION</vt:lpstr>
      <vt:lpstr>MODULES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OUTCOME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ORDERING SYSTEM</dc:title>
  <dc:creator>SAATVIK</dc:creator>
  <cp:lastModifiedBy>SAATVIK</cp:lastModifiedBy>
  <cp:revision>4</cp:revision>
  <dcterms:created xsi:type="dcterms:W3CDTF">2023-04-30T08:53:16Z</dcterms:created>
  <dcterms:modified xsi:type="dcterms:W3CDTF">2023-05-02T09:36:18Z</dcterms:modified>
</cp:coreProperties>
</file>